
<file path=[Content_Types].xml><?xml version="1.0" encoding="utf-8"?>
<Types xmlns="http://schemas.openxmlformats.org/package/2006/content-types">
  <Default ContentType="application/x-fontdata" Extension="fntdata"/>
  <Default ContentType="image/jpeg" Extension="jpe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4"/>
  </p:sldIdLst>
  <p:sldSz cx="7556500" cy="106934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Times Neue Roman" charset="1" panose="00000500000000000000"/>
      <p:regular r:id="rId10"/>
    </p:embeddedFont>
    <p:embeddedFont>
      <p:font typeface="Times Neue Roman Bold" charset="1" panose="00000800000000000000"/>
      <p:regular r:id="rId11"/>
    </p:embeddedFont>
    <p:embeddedFont>
      <p:font typeface="Times Neue Roman Italics" charset="1" panose="00000500000000000000"/>
      <p:regular r:id="rId12"/>
    </p:embeddedFont>
    <p:embeddedFont>
      <p:font typeface="Times Neue Roman Bold Italics" charset="1" panose="0000080000000000000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slides/slide1.xml" Type="http://schemas.openxmlformats.org/officeDocument/2006/relationships/slide"/><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5400000">
            <a:off x="211681" y="-211681"/>
            <a:ext cx="1281733" cy="1705096"/>
            <a:chOff x="0" y="0"/>
            <a:chExt cx="3786082" cy="5036645"/>
          </a:xfrm>
        </p:grpSpPr>
        <p:sp>
          <p:nvSpPr>
            <p:cNvPr name="Freeform 3" id="3"/>
            <p:cNvSpPr/>
            <p:nvPr/>
          </p:nvSpPr>
          <p:spPr>
            <a:xfrm>
              <a:off x="0" y="0"/>
              <a:ext cx="3786082" cy="5036645"/>
            </a:xfrm>
            <a:custGeom>
              <a:avLst/>
              <a:gdLst/>
              <a:ahLst/>
              <a:cxnLst/>
              <a:rect r="r" b="b" t="t" l="l"/>
              <a:pathLst>
                <a:path h="5036645" w="3786082">
                  <a:moveTo>
                    <a:pt x="3786082" y="5036645"/>
                  </a:moveTo>
                  <a:lnTo>
                    <a:pt x="0" y="5036645"/>
                  </a:lnTo>
                  <a:lnTo>
                    <a:pt x="0" y="0"/>
                  </a:lnTo>
                  <a:lnTo>
                    <a:pt x="3786082" y="5036645"/>
                  </a:lnTo>
                  <a:close/>
                </a:path>
              </a:pathLst>
            </a:custGeom>
            <a:solidFill>
              <a:srgbClr val="F6DED5"/>
            </a:solidFill>
          </p:spPr>
        </p:sp>
      </p:grpSp>
      <p:grpSp>
        <p:nvGrpSpPr>
          <p:cNvPr name="Group 4" id="4"/>
          <p:cNvGrpSpPr/>
          <p:nvPr/>
        </p:nvGrpSpPr>
        <p:grpSpPr>
          <a:xfrm rot="-5400000">
            <a:off x="5955183" y="9087183"/>
            <a:ext cx="1377345" cy="1832289"/>
            <a:chOff x="0" y="0"/>
            <a:chExt cx="3786082" cy="5036645"/>
          </a:xfrm>
        </p:grpSpPr>
        <p:sp>
          <p:nvSpPr>
            <p:cNvPr name="Freeform 5" id="5"/>
            <p:cNvSpPr/>
            <p:nvPr/>
          </p:nvSpPr>
          <p:spPr>
            <a:xfrm>
              <a:off x="0" y="0"/>
              <a:ext cx="3786082" cy="5036645"/>
            </a:xfrm>
            <a:custGeom>
              <a:avLst/>
              <a:gdLst/>
              <a:ahLst/>
              <a:cxnLst/>
              <a:rect r="r" b="b" t="t" l="l"/>
              <a:pathLst>
                <a:path h="5036645" w="3786082">
                  <a:moveTo>
                    <a:pt x="3786082" y="5036645"/>
                  </a:moveTo>
                  <a:lnTo>
                    <a:pt x="0" y="5036645"/>
                  </a:lnTo>
                  <a:lnTo>
                    <a:pt x="0" y="0"/>
                  </a:lnTo>
                  <a:lnTo>
                    <a:pt x="3786082" y="5036645"/>
                  </a:lnTo>
                  <a:close/>
                </a:path>
              </a:pathLst>
            </a:custGeom>
            <a:solidFill>
              <a:srgbClr val="F6DED5"/>
            </a:solidFill>
          </p:spPr>
        </p:sp>
      </p:grpSp>
      <p:sp>
        <p:nvSpPr>
          <p:cNvPr name="TextBox 6" id="6"/>
          <p:cNvSpPr txBox="true"/>
          <p:nvPr/>
        </p:nvSpPr>
        <p:spPr>
          <a:xfrm rot="0">
            <a:off x="515630" y="909180"/>
            <a:ext cx="6528740" cy="8677564"/>
          </a:xfrm>
          <a:prstGeom prst="rect">
            <a:avLst/>
          </a:prstGeom>
        </p:spPr>
        <p:txBody>
          <a:bodyPr anchor="t" rtlCol="false" tIns="0" lIns="0" bIns="0" rIns="0">
            <a:spAutoFit/>
          </a:bodyPr>
          <a:lstStyle/>
          <a:p>
            <a:pPr algn="just">
              <a:lnSpc>
                <a:spcPts val="1800"/>
              </a:lnSpc>
            </a:pPr>
            <a:r>
              <a:rPr lang="en-US" sz="1200">
                <a:solidFill>
                  <a:srgbClr val="008037"/>
                </a:solidFill>
                <a:latin typeface="Times Neue Roman"/>
              </a:rPr>
              <a:t>[NOM DU PAYS ET NOM DU CANDIDAT]</a:t>
            </a:r>
          </a:p>
          <a:p>
            <a:pPr algn="just">
              <a:lnSpc>
                <a:spcPts val="1800"/>
              </a:lnSpc>
            </a:pPr>
            <a:r>
              <a:rPr lang="en-US" sz="1200">
                <a:solidFill>
                  <a:srgbClr val="008037"/>
                </a:solidFill>
                <a:latin typeface="Times Neue Roman"/>
              </a:rPr>
              <a:t>[ADRESSE POSTALE]</a:t>
            </a:r>
          </a:p>
          <a:p>
            <a:pPr algn="just">
              <a:lnSpc>
                <a:spcPts val="1800"/>
              </a:lnSpc>
            </a:pPr>
            <a:r>
              <a:rPr lang="en-US" sz="1200">
                <a:solidFill>
                  <a:srgbClr val="008037"/>
                </a:solidFill>
                <a:latin typeface="Times Neue Roman"/>
              </a:rPr>
              <a:t>[NUMÉRO DE TÉLÉPHONE / E-MAIL]</a:t>
            </a:r>
          </a:p>
          <a:p>
            <a:pPr algn="r">
              <a:lnSpc>
                <a:spcPts val="1800"/>
              </a:lnSpc>
            </a:pPr>
          </a:p>
          <a:p>
            <a:pPr algn="r">
              <a:lnSpc>
                <a:spcPts val="1800"/>
              </a:lnSpc>
            </a:pPr>
            <a:r>
              <a:rPr lang="en-US" sz="1200">
                <a:solidFill>
                  <a:srgbClr val="008037"/>
                </a:solidFill>
                <a:latin typeface="Times Neue Roman"/>
              </a:rPr>
              <a:t>[NOM DE LA SOCIÉTÉ]</a:t>
            </a:r>
          </a:p>
          <a:p>
            <a:pPr algn="r">
              <a:lnSpc>
                <a:spcPts val="1800"/>
              </a:lnSpc>
            </a:pPr>
            <a:r>
              <a:rPr lang="en-US" sz="1200">
                <a:solidFill>
                  <a:srgbClr val="008037"/>
                </a:solidFill>
                <a:latin typeface="Times Neue Roman"/>
              </a:rPr>
              <a:t>[ADRESSE DE LA SOCIÉTÉ]</a:t>
            </a:r>
          </a:p>
          <a:p>
            <a:pPr algn="just">
              <a:lnSpc>
                <a:spcPts val="1800"/>
              </a:lnSpc>
            </a:pPr>
          </a:p>
          <a:p>
            <a:pPr algn="just">
              <a:lnSpc>
                <a:spcPts val="1800"/>
              </a:lnSpc>
            </a:pPr>
          </a:p>
          <a:p>
            <a:pPr algn="just">
              <a:lnSpc>
                <a:spcPts val="1800"/>
              </a:lnSpc>
            </a:pPr>
            <a:r>
              <a:rPr lang="en-US" sz="1200">
                <a:solidFill>
                  <a:srgbClr val="008037"/>
                </a:solidFill>
                <a:latin typeface="Times Neue Roman"/>
              </a:rPr>
              <a:t>À [LIEU], le [DATE]</a:t>
            </a:r>
          </a:p>
          <a:p>
            <a:pPr algn="just">
              <a:lnSpc>
                <a:spcPts val="1800"/>
              </a:lnSpc>
            </a:pPr>
          </a:p>
          <a:p>
            <a:pPr algn="just">
              <a:lnSpc>
                <a:spcPts val="1800"/>
              </a:lnSpc>
            </a:pPr>
          </a:p>
          <a:p>
            <a:pPr algn="just">
              <a:lnSpc>
                <a:spcPts val="1800"/>
              </a:lnSpc>
            </a:pPr>
            <a:r>
              <a:rPr lang="en-US" sz="1200">
                <a:solidFill>
                  <a:srgbClr val="000000"/>
                </a:solidFill>
                <a:latin typeface="Times Neue Roman"/>
              </a:rPr>
              <a:t>Madame, Monsieur,</a:t>
            </a:r>
          </a:p>
          <a:p>
            <a:pPr algn="just">
              <a:lnSpc>
                <a:spcPts val="1800"/>
              </a:lnSpc>
            </a:pPr>
          </a:p>
          <a:p>
            <a:pPr algn="just">
              <a:lnSpc>
                <a:spcPts val="1800"/>
              </a:lnSpc>
            </a:pPr>
            <a:r>
              <a:rPr lang="en-US" sz="1200">
                <a:solidFill>
                  <a:srgbClr val="000000"/>
                </a:solidFill>
                <a:latin typeface="Times Neue Roman"/>
              </a:rPr>
              <a:t>En tant que référence dans votre domaine d'activité, je vous suis depuis plusieurs années en raison de la qualité de votre travail. Vous recherchez aujourd'hui un CDI et ne pouvez espérer meilleure opportunité !</a:t>
            </a:r>
          </a:p>
          <a:p>
            <a:pPr algn="just">
              <a:lnSpc>
                <a:spcPts val="1800"/>
              </a:lnSpc>
            </a:pPr>
          </a:p>
          <a:p>
            <a:pPr algn="just">
              <a:lnSpc>
                <a:spcPts val="1800"/>
              </a:lnSpc>
            </a:pPr>
            <a:r>
              <a:rPr lang="en-US" sz="1200">
                <a:solidFill>
                  <a:srgbClr val="000000"/>
                </a:solidFill>
                <a:latin typeface="Times Neue Roman"/>
              </a:rPr>
              <a:t>Titulaire d'un diplôme de </a:t>
            </a:r>
            <a:r>
              <a:rPr lang="en-US" sz="1200">
                <a:solidFill>
                  <a:srgbClr val="008037"/>
                </a:solidFill>
                <a:latin typeface="Times Neue Roman"/>
              </a:rPr>
              <a:t>[NOM DU DIPLÔME]</a:t>
            </a:r>
            <a:r>
              <a:rPr lang="en-US" sz="1200">
                <a:solidFill>
                  <a:srgbClr val="000000"/>
                </a:solidFill>
                <a:latin typeface="Times Neue Roman"/>
              </a:rPr>
              <a:t> depuis le </a:t>
            </a:r>
            <a:r>
              <a:rPr lang="en-US" sz="1200">
                <a:solidFill>
                  <a:srgbClr val="008037"/>
                </a:solidFill>
                <a:latin typeface="Times Neue Roman"/>
              </a:rPr>
              <a:t>[DATE D'OBTENTION]</a:t>
            </a:r>
            <a:r>
              <a:rPr lang="en-US" sz="1200">
                <a:solidFill>
                  <a:srgbClr val="000000"/>
                </a:solidFill>
                <a:latin typeface="Times Neue Roman"/>
              </a:rPr>
              <a:t>, j'ai eu l'opportunité d'exercer très rapidement mon métier dans ce domaine en rejoignant </a:t>
            </a:r>
            <a:r>
              <a:rPr lang="en-US" sz="1200">
                <a:solidFill>
                  <a:srgbClr val="008037"/>
                </a:solidFill>
                <a:latin typeface="Times Neue Roman"/>
              </a:rPr>
              <a:t>[NOM DE L'ENTREPRISE]</a:t>
            </a:r>
            <a:r>
              <a:rPr lang="en-US" sz="1200">
                <a:solidFill>
                  <a:srgbClr val="000000"/>
                </a:solidFill>
                <a:latin typeface="Times Neue Roman"/>
              </a:rPr>
              <a:t> en tant que</a:t>
            </a:r>
            <a:r>
              <a:rPr lang="en-US" sz="1200">
                <a:solidFill>
                  <a:srgbClr val="008037"/>
                </a:solidFill>
                <a:latin typeface="Times Neue Roman"/>
              </a:rPr>
              <a:t> [NOM DU POSTE] </a:t>
            </a:r>
            <a:r>
              <a:rPr lang="en-US" sz="1200">
                <a:solidFill>
                  <a:srgbClr val="000000"/>
                </a:solidFill>
                <a:latin typeface="Times Neue Roman"/>
              </a:rPr>
              <a:t>pendant </a:t>
            </a:r>
            <a:r>
              <a:rPr lang="en-US" sz="1200">
                <a:solidFill>
                  <a:srgbClr val="008037"/>
                </a:solidFill>
                <a:latin typeface="Times Neue Roman"/>
              </a:rPr>
              <a:t>[DURÉE]</a:t>
            </a:r>
            <a:r>
              <a:rPr lang="en-US" sz="1200">
                <a:solidFill>
                  <a:srgbClr val="000000"/>
                </a:solidFill>
                <a:latin typeface="Times Neue Roman"/>
              </a:rPr>
              <a:t>. La clientèle très diversifiée qu'offre cet environnement de travail m'a permis d'approfondir mes connaissances </a:t>
            </a:r>
            <a:r>
              <a:rPr lang="en-US" sz="1200">
                <a:solidFill>
                  <a:srgbClr val="008037"/>
                </a:solidFill>
                <a:latin typeface="Times Neue Roman"/>
              </a:rPr>
              <a:t> [DOMAINE 1</a:t>
            </a:r>
            <a:r>
              <a:rPr lang="en-US" sz="1200">
                <a:solidFill>
                  <a:srgbClr val="000000"/>
                </a:solidFill>
                <a:latin typeface="Times Neue Roman"/>
              </a:rPr>
              <a:t>] et</a:t>
            </a:r>
            <a:r>
              <a:rPr lang="en-US" sz="1200">
                <a:solidFill>
                  <a:srgbClr val="008037"/>
                </a:solidFill>
                <a:latin typeface="Times Neue Roman"/>
              </a:rPr>
              <a:t> [DOMAINE 2]</a:t>
            </a:r>
            <a:r>
              <a:rPr lang="en-US" sz="1200">
                <a:solidFill>
                  <a:srgbClr val="000000"/>
                </a:solidFill>
                <a:latin typeface="Times Neue Roman"/>
              </a:rPr>
              <a:t>, compétences que j'aimerais appliquer à nouveau dans votre équipe.</a:t>
            </a:r>
          </a:p>
          <a:p>
            <a:pPr algn="just">
              <a:lnSpc>
                <a:spcPts val="1800"/>
              </a:lnSpc>
            </a:pPr>
          </a:p>
          <a:p>
            <a:pPr algn="just">
              <a:lnSpc>
                <a:spcPts val="1800"/>
              </a:lnSpc>
            </a:pPr>
            <a:r>
              <a:rPr lang="en-US" sz="1200">
                <a:solidFill>
                  <a:srgbClr val="000000"/>
                </a:solidFill>
                <a:latin typeface="Times Neue Roman"/>
              </a:rPr>
              <a:t>Persévérant et rigoureux dans mon travail, je sais mettre en pratique les moyens nécessaires pour atteindre mes objectifs.En tant qu’</a:t>
            </a:r>
            <a:r>
              <a:rPr lang="en-US" sz="1200">
                <a:solidFill>
                  <a:srgbClr val="008037"/>
                </a:solidFill>
                <a:latin typeface="Times Neue Roman"/>
              </a:rPr>
              <a:t>[NOM DU FONCTION]</a:t>
            </a:r>
            <a:r>
              <a:rPr lang="en-US" sz="1200">
                <a:solidFill>
                  <a:srgbClr val="000000"/>
                </a:solidFill>
                <a:latin typeface="Times Neue Roman"/>
              </a:rPr>
              <a:t> , je connais les défis. Aujourd'hui, à la croisée de ma carrière professionnelle, je serais heureux de travailler dans une équipe aussi dynamique que la vôtre et d'innover ensemble.</a:t>
            </a:r>
          </a:p>
          <a:p>
            <a:pPr algn="just">
              <a:lnSpc>
                <a:spcPts val="1800"/>
              </a:lnSpc>
            </a:pPr>
          </a:p>
          <a:p>
            <a:pPr algn="just">
              <a:lnSpc>
                <a:spcPts val="1800"/>
              </a:lnSpc>
            </a:pPr>
            <a:r>
              <a:rPr lang="en-US" sz="1200">
                <a:solidFill>
                  <a:srgbClr val="000000"/>
                </a:solidFill>
                <a:latin typeface="Times Neue Roman"/>
              </a:rPr>
              <a:t>Dans l'espoir d'obtenir un retour de vous, je reste à votre disposition pour organiser une rencontre afin d'expliquer plus clairement mes motivations pour ce poste.</a:t>
            </a:r>
          </a:p>
          <a:p>
            <a:pPr algn="just">
              <a:lnSpc>
                <a:spcPts val="1800"/>
              </a:lnSpc>
            </a:pPr>
          </a:p>
          <a:p>
            <a:pPr algn="just">
              <a:lnSpc>
                <a:spcPts val="1800"/>
              </a:lnSpc>
            </a:pPr>
            <a:r>
              <a:rPr lang="en-US" sz="1200">
                <a:solidFill>
                  <a:srgbClr val="000000"/>
                </a:solidFill>
                <a:latin typeface="Times Neue Roman"/>
              </a:rPr>
              <a:t>Veuillez agréer, Madame Monsieur, l'expression de mes meilleures salutations.</a:t>
            </a:r>
          </a:p>
          <a:p>
            <a:pPr algn="just">
              <a:lnSpc>
                <a:spcPts val="1800"/>
              </a:lnSpc>
            </a:pPr>
          </a:p>
          <a:p>
            <a:pPr algn="just">
              <a:lnSpc>
                <a:spcPts val="1800"/>
              </a:lnSpc>
            </a:pPr>
          </a:p>
          <a:p>
            <a:pPr algn="just">
              <a:lnSpc>
                <a:spcPts val="1800"/>
              </a:lnSpc>
            </a:pPr>
          </a:p>
          <a:p>
            <a:pPr algn="r">
              <a:lnSpc>
                <a:spcPts val="1800"/>
              </a:lnSpc>
            </a:pPr>
          </a:p>
          <a:p>
            <a:pPr algn="r">
              <a:lnSpc>
                <a:spcPts val="1800"/>
              </a:lnSpc>
            </a:pPr>
            <a:r>
              <a:rPr lang="en-US" sz="1200">
                <a:solidFill>
                  <a:srgbClr val="008037"/>
                </a:solidFill>
                <a:latin typeface="Times Neue Roman"/>
              </a:rPr>
              <a:t>[NOM ET PRÉNOM DU CANDIDAT]</a:t>
            </a:r>
          </a:p>
          <a:p>
            <a:pPr algn="r">
              <a:lnSpc>
                <a:spcPts val="1800"/>
              </a:lnSpc>
            </a:pPr>
            <a:r>
              <a:rPr lang="en-US" sz="1200">
                <a:solidFill>
                  <a:srgbClr val="008037"/>
                </a:solidFill>
                <a:latin typeface="Times Neue Roman"/>
              </a:rPr>
              <a:t>[SIGNATURE DU CANDIDAT]</a:t>
            </a:r>
          </a:p>
          <a:p>
            <a:pPr algn="just">
              <a:lnSpc>
                <a:spcPts val="1800"/>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Lettre de motivation Simple 2022</dc:title>
  <dc:creator>Soukaina warach; WARACH</dc:creator>
  <cp:revision>1</cp:revision>
  <dcterms:created xsi:type="dcterms:W3CDTF">2006-08-16T00:00:00Z</dcterms:created>
  <dcterms:modified xsi:type="dcterms:W3CDTF">2011-08-01T06:04:30Z</dcterms:modified>
  <dc:identifier>DAFJfIyRIM8</dc:identifier>
</cp:coreProperties>
</file>